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8" r:id="rId4"/>
    <p:sldId id="280" r:id="rId5"/>
    <p:sldId id="282" r:id="rId6"/>
    <p:sldId id="257" r:id="rId7"/>
    <p:sldId id="258" r:id="rId8"/>
    <p:sldId id="259" r:id="rId9"/>
    <p:sldId id="262" r:id="rId10"/>
    <p:sldId id="263" r:id="rId11"/>
    <p:sldId id="283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D82211C2-37D4-442B-8B44-4755A13FAE7C}"/>
    <pc:docChg chg="undo custSel addSld delSld modSld">
      <pc:chgData name="Jacintha Westerink" userId="c1c74fd5-67fa-43d8-8063-0adb3063a5fc" providerId="ADAL" clId="{D82211C2-37D4-442B-8B44-4755A13FAE7C}" dt="2021-02-22T23:28:36.528" v="117" actId="20577"/>
      <pc:docMkLst>
        <pc:docMk/>
      </pc:docMkLst>
      <pc:sldChg chg="modSp mod">
        <pc:chgData name="Jacintha Westerink" userId="c1c74fd5-67fa-43d8-8063-0adb3063a5fc" providerId="ADAL" clId="{D82211C2-37D4-442B-8B44-4755A13FAE7C}" dt="2021-02-22T23:23:23.707" v="29" actId="20577"/>
        <pc:sldMkLst>
          <pc:docMk/>
          <pc:sldMk cId="2084477881" sldId="256"/>
        </pc:sldMkLst>
        <pc:spChg chg="mod">
          <ac:chgData name="Jacintha Westerink" userId="c1c74fd5-67fa-43d8-8063-0adb3063a5fc" providerId="ADAL" clId="{D82211C2-37D4-442B-8B44-4755A13FAE7C}" dt="2021-02-22T23:23:23.707" v="29" actId="20577"/>
          <ac:spMkLst>
            <pc:docMk/>
            <pc:sldMk cId="2084477881" sldId="256"/>
            <ac:spMk id="3" creationId="{00000000-0000-0000-0000-000000000000}"/>
          </ac:spMkLst>
        </pc:spChg>
      </pc:sldChg>
      <pc:sldChg chg="delSp modSp mod">
        <pc:chgData name="Jacintha Westerink" userId="c1c74fd5-67fa-43d8-8063-0adb3063a5fc" providerId="ADAL" clId="{D82211C2-37D4-442B-8B44-4755A13FAE7C}" dt="2021-02-22T23:25:53.617" v="60" actId="478"/>
        <pc:sldMkLst>
          <pc:docMk/>
          <pc:sldMk cId="2531985416" sldId="257"/>
        </pc:sldMkLst>
        <pc:spChg chg="mod">
          <ac:chgData name="Jacintha Westerink" userId="c1c74fd5-67fa-43d8-8063-0adb3063a5fc" providerId="ADAL" clId="{D82211C2-37D4-442B-8B44-4755A13FAE7C}" dt="2021-02-22T23:25:49.865" v="59" actId="20577"/>
          <ac:spMkLst>
            <pc:docMk/>
            <pc:sldMk cId="2531985416" sldId="257"/>
            <ac:spMk id="2" creationId="{00000000-0000-0000-0000-000000000000}"/>
          </ac:spMkLst>
        </pc:spChg>
        <pc:spChg chg="del">
          <ac:chgData name="Jacintha Westerink" userId="c1c74fd5-67fa-43d8-8063-0adb3063a5fc" providerId="ADAL" clId="{D82211C2-37D4-442B-8B44-4755A13FAE7C}" dt="2021-02-22T23:25:53.617" v="60" actId="478"/>
          <ac:spMkLst>
            <pc:docMk/>
            <pc:sldMk cId="2531985416" sldId="257"/>
            <ac:spMk id="8" creationId="{CC4116F7-F2ED-43B5-96CD-EBD014A216A0}"/>
          </ac:spMkLst>
        </pc:spChg>
      </pc:sldChg>
      <pc:sldChg chg="delSp modSp mod">
        <pc:chgData name="Jacintha Westerink" userId="c1c74fd5-67fa-43d8-8063-0adb3063a5fc" providerId="ADAL" clId="{D82211C2-37D4-442B-8B44-4755A13FAE7C}" dt="2021-02-22T23:26:52.642" v="73" actId="478"/>
        <pc:sldMkLst>
          <pc:docMk/>
          <pc:sldMk cId="1421480857" sldId="258"/>
        </pc:sldMkLst>
        <pc:spChg chg="mod">
          <ac:chgData name="Jacintha Westerink" userId="c1c74fd5-67fa-43d8-8063-0adb3063a5fc" providerId="ADAL" clId="{D82211C2-37D4-442B-8B44-4755A13FAE7C}" dt="2021-02-22T23:26:03.790" v="62" actId="20577"/>
          <ac:spMkLst>
            <pc:docMk/>
            <pc:sldMk cId="1421480857" sldId="258"/>
            <ac:spMk id="2" creationId="{00000000-0000-0000-0000-000000000000}"/>
          </ac:spMkLst>
        </pc:spChg>
        <pc:spChg chg="del">
          <ac:chgData name="Jacintha Westerink" userId="c1c74fd5-67fa-43d8-8063-0adb3063a5fc" providerId="ADAL" clId="{D82211C2-37D4-442B-8B44-4755A13FAE7C}" dt="2021-02-22T23:26:52.642" v="73" actId="478"/>
          <ac:spMkLst>
            <pc:docMk/>
            <pc:sldMk cId="1421480857" sldId="258"/>
            <ac:spMk id="8" creationId="{55180FBF-663B-4A40-815B-CA0A2EDE8840}"/>
          </ac:spMkLst>
        </pc:spChg>
        <pc:spChg chg="del">
          <ac:chgData name="Jacintha Westerink" userId="c1c74fd5-67fa-43d8-8063-0adb3063a5fc" providerId="ADAL" clId="{D82211C2-37D4-442B-8B44-4755A13FAE7C}" dt="2021-02-22T23:26:06.912" v="63" actId="478"/>
          <ac:spMkLst>
            <pc:docMk/>
            <pc:sldMk cId="1421480857" sldId="258"/>
            <ac:spMk id="9" creationId="{7A226FB4-6903-40BE-AF75-0EEFBF8BD2AD}"/>
          </ac:spMkLst>
        </pc:spChg>
      </pc:sldChg>
      <pc:sldChg chg="delSp modSp mod">
        <pc:chgData name="Jacintha Westerink" userId="c1c74fd5-67fa-43d8-8063-0adb3063a5fc" providerId="ADAL" clId="{D82211C2-37D4-442B-8B44-4755A13FAE7C}" dt="2021-02-22T23:26:13.412" v="66" actId="20577"/>
        <pc:sldMkLst>
          <pc:docMk/>
          <pc:sldMk cId="135924595" sldId="259"/>
        </pc:sldMkLst>
        <pc:spChg chg="mod">
          <ac:chgData name="Jacintha Westerink" userId="c1c74fd5-67fa-43d8-8063-0adb3063a5fc" providerId="ADAL" clId="{D82211C2-37D4-442B-8B44-4755A13FAE7C}" dt="2021-02-22T23:26:13.412" v="66" actId="20577"/>
          <ac:spMkLst>
            <pc:docMk/>
            <pc:sldMk cId="135924595" sldId="259"/>
            <ac:spMk id="2" creationId="{00000000-0000-0000-0000-000000000000}"/>
          </ac:spMkLst>
        </pc:spChg>
        <pc:spChg chg="del">
          <ac:chgData name="Jacintha Westerink" userId="c1c74fd5-67fa-43d8-8063-0adb3063a5fc" providerId="ADAL" clId="{D82211C2-37D4-442B-8B44-4755A13FAE7C}" dt="2021-02-22T23:26:10.086" v="64" actId="478"/>
          <ac:spMkLst>
            <pc:docMk/>
            <pc:sldMk cId="135924595" sldId="259"/>
            <ac:spMk id="6" creationId="{51BED245-8C32-4FE9-A5C0-6259C75D2800}"/>
          </ac:spMkLst>
        </pc:spChg>
      </pc:sldChg>
      <pc:sldChg chg="del">
        <pc:chgData name="Jacintha Westerink" userId="c1c74fd5-67fa-43d8-8063-0adb3063a5fc" providerId="ADAL" clId="{D82211C2-37D4-442B-8B44-4755A13FAE7C}" dt="2021-02-22T23:23:54.054" v="33" actId="47"/>
        <pc:sldMkLst>
          <pc:docMk/>
          <pc:sldMk cId="991258754" sldId="260"/>
        </pc:sldMkLst>
      </pc:sldChg>
      <pc:sldChg chg="del">
        <pc:chgData name="Jacintha Westerink" userId="c1c74fd5-67fa-43d8-8063-0adb3063a5fc" providerId="ADAL" clId="{D82211C2-37D4-442B-8B44-4755A13FAE7C}" dt="2021-02-22T23:23:58.003" v="34" actId="47"/>
        <pc:sldMkLst>
          <pc:docMk/>
          <pc:sldMk cId="3920941414" sldId="261"/>
        </pc:sldMkLst>
      </pc:sldChg>
      <pc:sldChg chg="delSp modSp mod">
        <pc:chgData name="Jacintha Westerink" userId="c1c74fd5-67fa-43d8-8063-0adb3063a5fc" providerId="ADAL" clId="{D82211C2-37D4-442B-8B44-4755A13FAE7C}" dt="2021-02-22T23:26:46.892" v="72" actId="478"/>
        <pc:sldMkLst>
          <pc:docMk/>
          <pc:sldMk cId="3808617200" sldId="262"/>
        </pc:sldMkLst>
        <pc:spChg chg="mod">
          <ac:chgData name="Jacintha Westerink" userId="c1c74fd5-67fa-43d8-8063-0adb3063a5fc" providerId="ADAL" clId="{D82211C2-37D4-442B-8B44-4755A13FAE7C}" dt="2021-02-22T23:26:25.468" v="67" actId="20577"/>
          <ac:spMkLst>
            <pc:docMk/>
            <pc:sldMk cId="3808617200" sldId="262"/>
            <ac:spMk id="2" creationId="{00000000-0000-0000-0000-000000000000}"/>
          </ac:spMkLst>
        </pc:spChg>
        <pc:spChg chg="del">
          <ac:chgData name="Jacintha Westerink" userId="c1c74fd5-67fa-43d8-8063-0adb3063a5fc" providerId="ADAL" clId="{D82211C2-37D4-442B-8B44-4755A13FAE7C}" dt="2021-02-22T23:26:46.892" v="72" actId="478"/>
          <ac:spMkLst>
            <pc:docMk/>
            <pc:sldMk cId="3808617200" sldId="262"/>
            <ac:spMk id="7" creationId="{1E4F55C7-5632-4AEB-9AD9-24EF754B5013}"/>
          </ac:spMkLst>
        </pc:spChg>
        <pc:spChg chg="del">
          <ac:chgData name="Jacintha Westerink" userId="c1c74fd5-67fa-43d8-8063-0adb3063a5fc" providerId="ADAL" clId="{D82211C2-37D4-442B-8B44-4755A13FAE7C}" dt="2021-02-22T23:26:28.776" v="68" actId="478"/>
          <ac:spMkLst>
            <pc:docMk/>
            <pc:sldMk cId="3808617200" sldId="262"/>
            <ac:spMk id="8" creationId="{887AA4C5-3CCA-405D-87DB-1C05CBDC8175}"/>
          </ac:spMkLst>
        </pc:spChg>
      </pc:sldChg>
      <pc:sldChg chg="delSp modSp mod">
        <pc:chgData name="Jacintha Westerink" userId="c1c74fd5-67fa-43d8-8063-0adb3063a5fc" providerId="ADAL" clId="{D82211C2-37D4-442B-8B44-4755A13FAE7C}" dt="2021-02-22T23:26:42.285" v="71" actId="478"/>
        <pc:sldMkLst>
          <pc:docMk/>
          <pc:sldMk cId="1063803163" sldId="263"/>
        </pc:sldMkLst>
        <pc:spChg chg="mod">
          <ac:chgData name="Jacintha Westerink" userId="c1c74fd5-67fa-43d8-8063-0adb3063a5fc" providerId="ADAL" clId="{D82211C2-37D4-442B-8B44-4755A13FAE7C}" dt="2021-02-22T23:26:36.682" v="70" actId="20577"/>
          <ac:spMkLst>
            <pc:docMk/>
            <pc:sldMk cId="1063803163" sldId="263"/>
            <ac:spMk id="2" creationId="{00000000-0000-0000-0000-000000000000}"/>
          </ac:spMkLst>
        </pc:spChg>
        <pc:spChg chg="del">
          <ac:chgData name="Jacintha Westerink" userId="c1c74fd5-67fa-43d8-8063-0adb3063a5fc" providerId="ADAL" clId="{D82211C2-37D4-442B-8B44-4755A13FAE7C}" dt="2021-02-22T23:26:42.285" v="71" actId="478"/>
          <ac:spMkLst>
            <pc:docMk/>
            <pc:sldMk cId="1063803163" sldId="263"/>
            <ac:spMk id="5" creationId="{88FD1C0C-F457-4A37-BDF0-6F8154E58A5E}"/>
          </ac:spMkLst>
        </pc:spChg>
        <pc:spChg chg="del">
          <ac:chgData name="Jacintha Westerink" userId="c1c74fd5-67fa-43d8-8063-0adb3063a5fc" providerId="ADAL" clId="{D82211C2-37D4-442B-8B44-4755A13FAE7C}" dt="2021-02-22T23:26:33.680" v="69" actId="478"/>
          <ac:spMkLst>
            <pc:docMk/>
            <pc:sldMk cId="1063803163" sldId="263"/>
            <ac:spMk id="6" creationId="{4A9664CA-41B7-47F4-99B5-8E29B1738CCF}"/>
          </ac:spMkLst>
        </pc:spChg>
      </pc:sldChg>
      <pc:sldChg chg="del">
        <pc:chgData name="Jacintha Westerink" userId="c1c74fd5-67fa-43d8-8063-0adb3063a5fc" providerId="ADAL" clId="{D82211C2-37D4-442B-8B44-4755A13FAE7C}" dt="2021-02-22T23:24:02.125" v="35" actId="47"/>
        <pc:sldMkLst>
          <pc:docMk/>
          <pc:sldMk cId="822781488" sldId="264"/>
        </pc:sldMkLst>
      </pc:sldChg>
      <pc:sldChg chg="del">
        <pc:chgData name="Jacintha Westerink" userId="c1c74fd5-67fa-43d8-8063-0adb3063a5fc" providerId="ADAL" clId="{D82211C2-37D4-442B-8B44-4755A13FAE7C}" dt="2021-02-22T23:24:55.922" v="36" actId="47"/>
        <pc:sldMkLst>
          <pc:docMk/>
          <pc:sldMk cId="225010202" sldId="265"/>
        </pc:sldMkLst>
      </pc:sldChg>
      <pc:sldChg chg="del">
        <pc:chgData name="Jacintha Westerink" userId="c1c74fd5-67fa-43d8-8063-0adb3063a5fc" providerId="ADAL" clId="{D82211C2-37D4-442B-8B44-4755A13FAE7C}" dt="2021-02-22T23:24:56.524" v="37" actId="47"/>
        <pc:sldMkLst>
          <pc:docMk/>
          <pc:sldMk cId="1075874783" sldId="266"/>
        </pc:sldMkLst>
      </pc:sldChg>
      <pc:sldChg chg="del">
        <pc:chgData name="Jacintha Westerink" userId="c1c74fd5-67fa-43d8-8063-0adb3063a5fc" providerId="ADAL" clId="{D82211C2-37D4-442B-8B44-4755A13FAE7C}" dt="2021-02-22T23:24:57.218" v="38" actId="47"/>
        <pc:sldMkLst>
          <pc:docMk/>
          <pc:sldMk cId="2376760492" sldId="267"/>
        </pc:sldMkLst>
      </pc:sldChg>
      <pc:sldChg chg="del">
        <pc:chgData name="Jacintha Westerink" userId="c1c74fd5-67fa-43d8-8063-0adb3063a5fc" providerId="ADAL" clId="{D82211C2-37D4-442B-8B44-4755A13FAE7C}" dt="2021-02-22T23:24:57.929" v="39" actId="47"/>
        <pc:sldMkLst>
          <pc:docMk/>
          <pc:sldMk cId="169475727" sldId="268"/>
        </pc:sldMkLst>
      </pc:sldChg>
      <pc:sldChg chg="del">
        <pc:chgData name="Jacintha Westerink" userId="c1c74fd5-67fa-43d8-8063-0adb3063a5fc" providerId="ADAL" clId="{D82211C2-37D4-442B-8B44-4755A13FAE7C}" dt="2021-02-22T23:24:58.340" v="40" actId="47"/>
        <pc:sldMkLst>
          <pc:docMk/>
          <pc:sldMk cId="4218632573" sldId="269"/>
        </pc:sldMkLst>
      </pc:sldChg>
      <pc:sldChg chg="del">
        <pc:chgData name="Jacintha Westerink" userId="c1c74fd5-67fa-43d8-8063-0adb3063a5fc" providerId="ADAL" clId="{D82211C2-37D4-442B-8B44-4755A13FAE7C}" dt="2021-02-22T23:24:58.997" v="41" actId="47"/>
        <pc:sldMkLst>
          <pc:docMk/>
          <pc:sldMk cId="2276891498" sldId="270"/>
        </pc:sldMkLst>
      </pc:sldChg>
      <pc:sldChg chg="del">
        <pc:chgData name="Jacintha Westerink" userId="c1c74fd5-67fa-43d8-8063-0adb3063a5fc" providerId="ADAL" clId="{D82211C2-37D4-442B-8B44-4755A13FAE7C}" dt="2021-02-22T23:25:01.034" v="42" actId="47"/>
        <pc:sldMkLst>
          <pc:docMk/>
          <pc:sldMk cId="2636581073" sldId="271"/>
        </pc:sldMkLst>
      </pc:sldChg>
      <pc:sldChg chg="del">
        <pc:chgData name="Jacintha Westerink" userId="c1c74fd5-67fa-43d8-8063-0adb3063a5fc" providerId="ADAL" clId="{D82211C2-37D4-442B-8B44-4755A13FAE7C}" dt="2021-02-22T23:25:02.065" v="43" actId="47"/>
        <pc:sldMkLst>
          <pc:docMk/>
          <pc:sldMk cId="3525029950" sldId="272"/>
        </pc:sldMkLst>
      </pc:sldChg>
      <pc:sldChg chg="del">
        <pc:chgData name="Jacintha Westerink" userId="c1c74fd5-67fa-43d8-8063-0adb3063a5fc" providerId="ADAL" clId="{D82211C2-37D4-442B-8B44-4755A13FAE7C}" dt="2021-02-22T23:25:02.651" v="44" actId="47"/>
        <pc:sldMkLst>
          <pc:docMk/>
          <pc:sldMk cId="650804325" sldId="273"/>
        </pc:sldMkLst>
      </pc:sldChg>
      <pc:sldChg chg="del">
        <pc:chgData name="Jacintha Westerink" userId="c1c74fd5-67fa-43d8-8063-0adb3063a5fc" providerId="ADAL" clId="{D82211C2-37D4-442B-8B44-4755A13FAE7C}" dt="2021-02-22T23:25:03.199" v="45" actId="47"/>
        <pc:sldMkLst>
          <pc:docMk/>
          <pc:sldMk cId="1772081745" sldId="274"/>
        </pc:sldMkLst>
      </pc:sldChg>
      <pc:sldChg chg="del">
        <pc:chgData name="Jacintha Westerink" userId="c1c74fd5-67fa-43d8-8063-0adb3063a5fc" providerId="ADAL" clId="{D82211C2-37D4-442B-8B44-4755A13FAE7C}" dt="2021-02-22T23:25:03.739" v="46" actId="47"/>
        <pc:sldMkLst>
          <pc:docMk/>
          <pc:sldMk cId="2697763621" sldId="275"/>
        </pc:sldMkLst>
      </pc:sldChg>
      <pc:sldChg chg="del">
        <pc:chgData name="Jacintha Westerink" userId="c1c74fd5-67fa-43d8-8063-0adb3063a5fc" providerId="ADAL" clId="{D82211C2-37D4-442B-8B44-4755A13FAE7C}" dt="2021-02-22T23:25:04.935" v="47" actId="47"/>
        <pc:sldMkLst>
          <pc:docMk/>
          <pc:sldMk cId="3345886736" sldId="276"/>
        </pc:sldMkLst>
      </pc:sldChg>
      <pc:sldChg chg="del">
        <pc:chgData name="Jacintha Westerink" userId="c1c74fd5-67fa-43d8-8063-0adb3063a5fc" providerId="ADAL" clId="{D82211C2-37D4-442B-8B44-4755A13FAE7C}" dt="2021-02-22T23:23:35.020" v="30" actId="47"/>
        <pc:sldMkLst>
          <pc:docMk/>
          <pc:sldMk cId="2502799324" sldId="277"/>
        </pc:sldMkLst>
      </pc:sldChg>
      <pc:sldChg chg="addSp delSp modSp mod">
        <pc:chgData name="Jacintha Westerink" userId="c1c74fd5-67fa-43d8-8063-0adb3063a5fc" providerId="ADAL" clId="{D82211C2-37D4-442B-8B44-4755A13FAE7C}" dt="2021-02-22T23:25:30.433" v="51" actId="478"/>
        <pc:sldMkLst>
          <pc:docMk/>
          <pc:sldMk cId="3882709408" sldId="278"/>
        </pc:sldMkLst>
        <pc:spChg chg="add del mod">
          <ac:chgData name="Jacintha Westerink" userId="c1c74fd5-67fa-43d8-8063-0adb3063a5fc" providerId="ADAL" clId="{D82211C2-37D4-442B-8B44-4755A13FAE7C}" dt="2021-02-22T23:25:26.645" v="50" actId="20577"/>
          <ac:spMkLst>
            <pc:docMk/>
            <pc:sldMk cId="3882709408" sldId="278"/>
            <ac:spMk id="2" creationId="{00000000-0000-0000-0000-000000000000}"/>
          </ac:spMkLst>
        </pc:spChg>
        <pc:spChg chg="add del mod">
          <ac:chgData name="Jacintha Westerink" userId="c1c74fd5-67fa-43d8-8063-0adb3063a5fc" providerId="ADAL" clId="{D82211C2-37D4-442B-8B44-4755A13FAE7C}" dt="2021-02-22T23:25:22.430" v="49" actId="478"/>
          <ac:spMkLst>
            <pc:docMk/>
            <pc:sldMk cId="3882709408" sldId="278"/>
            <ac:spMk id="6" creationId="{98634124-1427-4855-A9F6-D504BC624434}"/>
          </ac:spMkLst>
        </pc:spChg>
        <pc:spChg chg="del">
          <ac:chgData name="Jacintha Westerink" userId="c1c74fd5-67fa-43d8-8063-0adb3063a5fc" providerId="ADAL" clId="{D82211C2-37D4-442B-8B44-4755A13FAE7C}" dt="2021-02-22T23:25:30.433" v="51" actId="478"/>
          <ac:spMkLst>
            <pc:docMk/>
            <pc:sldMk cId="3882709408" sldId="278"/>
            <ac:spMk id="7" creationId="{9A785AD9-856B-420E-B668-492622EAFA2C}"/>
          </ac:spMkLst>
        </pc:spChg>
      </pc:sldChg>
      <pc:sldChg chg="del">
        <pc:chgData name="Jacintha Westerink" userId="c1c74fd5-67fa-43d8-8063-0adb3063a5fc" providerId="ADAL" clId="{D82211C2-37D4-442B-8B44-4755A13FAE7C}" dt="2021-02-22T23:23:36.500" v="31" actId="47"/>
        <pc:sldMkLst>
          <pc:docMk/>
          <pc:sldMk cId="2841383912" sldId="279"/>
        </pc:sldMkLst>
      </pc:sldChg>
      <pc:sldChg chg="delSp modSp mod">
        <pc:chgData name="Jacintha Westerink" userId="c1c74fd5-67fa-43d8-8063-0adb3063a5fc" providerId="ADAL" clId="{D82211C2-37D4-442B-8B44-4755A13FAE7C}" dt="2021-02-22T23:25:39.346" v="54" actId="478"/>
        <pc:sldMkLst>
          <pc:docMk/>
          <pc:sldMk cId="3167701554" sldId="280"/>
        </pc:sldMkLst>
        <pc:spChg chg="mod">
          <ac:chgData name="Jacintha Westerink" userId="c1c74fd5-67fa-43d8-8063-0adb3063a5fc" providerId="ADAL" clId="{D82211C2-37D4-442B-8B44-4755A13FAE7C}" dt="2021-02-22T23:25:36.043" v="53" actId="20577"/>
          <ac:spMkLst>
            <pc:docMk/>
            <pc:sldMk cId="3167701554" sldId="280"/>
            <ac:spMk id="2" creationId="{00000000-0000-0000-0000-000000000000}"/>
          </ac:spMkLst>
        </pc:spChg>
        <pc:spChg chg="del">
          <ac:chgData name="Jacintha Westerink" userId="c1c74fd5-67fa-43d8-8063-0adb3063a5fc" providerId="ADAL" clId="{D82211C2-37D4-442B-8B44-4755A13FAE7C}" dt="2021-02-22T23:25:39.346" v="54" actId="478"/>
          <ac:spMkLst>
            <pc:docMk/>
            <pc:sldMk cId="3167701554" sldId="280"/>
            <ac:spMk id="8" creationId="{871DBBAC-7D98-4733-AD14-603392C76055}"/>
          </ac:spMkLst>
        </pc:spChg>
      </pc:sldChg>
      <pc:sldChg chg="del">
        <pc:chgData name="Jacintha Westerink" userId="c1c74fd5-67fa-43d8-8063-0adb3063a5fc" providerId="ADAL" clId="{D82211C2-37D4-442B-8B44-4755A13FAE7C}" dt="2021-02-22T23:23:41.424" v="32" actId="47"/>
        <pc:sldMkLst>
          <pc:docMk/>
          <pc:sldMk cId="3739816136" sldId="281"/>
        </pc:sldMkLst>
      </pc:sldChg>
      <pc:sldChg chg="delSp modSp mod">
        <pc:chgData name="Jacintha Westerink" userId="c1c74fd5-67fa-43d8-8063-0adb3063a5fc" providerId="ADAL" clId="{D82211C2-37D4-442B-8B44-4755A13FAE7C}" dt="2021-02-22T23:25:46.261" v="57" actId="478"/>
        <pc:sldMkLst>
          <pc:docMk/>
          <pc:sldMk cId="3458605441" sldId="282"/>
        </pc:sldMkLst>
        <pc:spChg chg="mod">
          <ac:chgData name="Jacintha Westerink" userId="c1c74fd5-67fa-43d8-8063-0adb3063a5fc" providerId="ADAL" clId="{D82211C2-37D4-442B-8B44-4755A13FAE7C}" dt="2021-02-22T23:25:43.179" v="56" actId="20577"/>
          <ac:spMkLst>
            <pc:docMk/>
            <pc:sldMk cId="3458605441" sldId="282"/>
            <ac:spMk id="2" creationId="{00000000-0000-0000-0000-000000000000}"/>
          </ac:spMkLst>
        </pc:spChg>
        <pc:spChg chg="del">
          <ac:chgData name="Jacintha Westerink" userId="c1c74fd5-67fa-43d8-8063-0adb3063a5fc" providerId="ADAL" clId="{D82211C2-37D4-442B-8B44-4755A13FAE7C}" dt="2021-02-22T23:25:46.261" v="57" actId="478"/>
          <ac:spMkLst>
            <pc:docMk/>
            <pc:sldMk cId="3458605441" sldId="282"/>
            <ac:spMk id="7" creationId="{EF2F8702-8DB0-4309-9083-81DC93622ED5}"/>
          </ac:spMkLst>
        </pc:spChg>
      </pc:sldChg>
      <pc:sldChg chg="modSp new mod">
        <pc:chgData name="Jacintha Westerink" userId="c1c74fd5-67fa-43d8-8063-0adb3063a5fc" providerId="ADAL" clId="{D82211C2-37D4-442B-8B44-4755A13FAE7C}" dt="2021-02-22T23:28:36.528" v="117" actId="20577"/>
        <pc:sldMkLst>
          <pc:docMk/>
          <pc:sldMk cId="4168989074" sldId="283"/>
        </pc:sldMkLst>
        <pc:spChg chg="mod">
          <ac:chgData name="Jacintha Westerink" userId="c1c74fd5-67fa-43d8-8063-0adb3063a5fc" providerId="ADAL" clId="{D82211C2-37D4-442B-8B44-4755A13FAE7C}" dt="2021-02-22T23:28:36.528" v="117" actId="20577"/>
          <ac:spMkLst>
            <pc:docMk/>
            <pc:sldMk cId="4168989074" sldId="283"/>
            <ac:spMk id="3" creationId="{6EBF03C2-65A5-4E72-954F-89F8534E52C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928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33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319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2081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7984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6977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377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673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982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736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13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608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5853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5185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815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335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33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06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4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5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19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98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CF5F5-81B5-49E5-A323-8B6CED7F9E88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45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A4208-7091-4A08-B054-7F5C997B5BFA}" type="datetimeFigureOut">
              <a:rPr lang="nl-NL" smtClean="0"/>
              <a:t>23-2-2021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AAFD6-C990-427E-9BCC-44457D2910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845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TOW</a:t>
            </a:r>
          </a:p>
          <a:p>
            <a:r>
              <a:rPr lang="nl-NL" dirty="0"/>
              <a:t>Oefentoets 1-13</a:t>
            </a:r>
          </a:p>
          <a:p>
            <a:r>
              <a:rPr lang="nl-NL" dirty="0"/>
              <a:t>Antwoorden</a:t>
            </a:r>
          </a:p>
        </p:txBody>
      </p:sp>
    </p:spTree>
    <p:extLst>
      <p:ext uri="{BB962C8B-B14F-4D97-AF65-F5344CB8AC3E}">
        <p14:creationId xmlns:p14="http://schemas.microsoft.com/office/powerpoint/2010/main" val="2084477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98EA5E-1F06-470D-BD60-674D66F0F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BF03C2-65A5-4E72-954F-89F8534E5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500" u="sng" dirty="0"/>
              <a:t>Totaal punten</a:t>
            </a:r>
            <a:r>
              <a:rPr lang="nl-NL" sz="3500" dirty="0"/>
              <a:t>  = cijfer</a:t>
            </a:r>
          </a:p>
          <a:p>
            <a:pPr marL="0" indent="0">
              <a:buNone/>
            </a:pPr>
            <a:r>
              <a:rPr lang="nl-NL" sz="3500"/>
              <a:t>         1,</a:t>
            </a:r>
            <a:r>
              <a:rPr lang="nl-NL" sz="35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6898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Sansevieria trifasciata ‘Laurentii’      </a:t>
            </a:r>
            <a:r>
              <a:rPr lang="it-IT" sz="3200" dirty="0"/>
              <a:t>Vrouwentong</a:t>
            </a:r>
            <a:br>
              <a:rPr lang="it-IT" sz="3200" dirty="0"/>
            </a:br>
            <a:r>
              <a:rPr lang="it-IT" sz="2800" dirty="0"/>
              <a:t>1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1010" y="1304523"/>
            <a:ext cx="3774323" cy="496634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849" y="1304523"/>
            <a:ext cx="3600718" cy="540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09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5" y="1862830"/>
            <a:ext cx="3132339" cy="31323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Saponaria</a:t>
            </a:r>
            <a:r>
              <a:rPr lang="nl-NL" dirty="0"/>
              <a:t> soorten			                           -</a:t>
            </a:r>
            <a:br>
              <a:rPr lang="nl-NL" dirty="0"/>
            </a:br>
            <a:r>
              <a:rPr lang="nl-NL" sz="2800" dirty="0"/>
              <a:t>2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900" y="1175019"/>
            <a:ext cx="3010898" cy="401453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847" y="3628667"/>
            <a:ext cx="5238750" cy="349567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413" y="102790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01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Sedum</a:t>
            </a:r>
            <a:r>
              <a:rPr lang="nl-NL" dirty="0"/>
              <a:t> </a:t>
            </a:r>
            <a:r>
              <a:rPr lang="nl-NL" dirty="0" err="1"/>
              <a:t>spectabile</a:t>
            </a:r>
            <a:r>
              <a:rPr lang="nl-NL" dirty="0"/>
              <a:t>			               Vetkruid</a:t>
            </a:r>
            <a:br>
              <a:rPr lang="nl-NL" dirty="0"/>
            </a:br>
            <a:r>
              <a:rPr lang="nl-NL" sz="2800" dirty="0"/>
              <a:t>3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2408" y="1119474"/>
            <a:ext cx="7221392" cy="604117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16047" t="11933" r="13193" b="13701"/>
          <a:stretch/>
        </p:blipFill>
        <p:spPr>
          <a:xfrm>
            <a:off x="256546" y="1617573"/>
            <a:ext cx="3317571" cy="348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0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386" y="3995737"/>
            <a:ext cx="2749908" cy="27499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Selaginella</a:t>
            </a:r>
            <a:r>
              <a:rPr lang="nl-NL" dirty="0"/>
              <a:t> </a:t>
            </a:r>
            <a:r>
              <a:rPr lang="nl-NL" dirty="0" err="1"/>
              <a:t>martensii</a:t>
            </a:r>
            <a:r>
              <a:rPr lang="nl-NL" dirty="0"/>
              <a:t>			                -</a:t>
            </a:r>
            <a:br>
              <a:rPr lang="nl-NL" dirty="0"/>
            </a:br>
            <a:r>
              <a:rPr lang="nl-NL" dirty="0"/>
              <a:t>4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1485" y="2352137"/>
            <a:ext cx="3775993" cy="25193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91" y="1021120"/>
            <a:ext cx="47625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85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" y="1465446"/>
            <a:ext cx="3084490" cy="336209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444" y="1254448"/>
            <a:ext cx="5960772" cy="39522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Senecio</a:t>
            </a:r>
            <a:r>
              <a:rPr lang="nl-NL" dirty="0"/>
              <a:t> (</a:t>
            </a:r>
            <a:r>
              <a:rPr lang="nl-NL" dirty="0" err="1"/>
              <a:t>Cruentus</a:t>
            </a:r>
            <a:r>
              <a:rPr lang="nl-NL" dirty="0"/>
              <a:t> Groep)		              -</a:t>
            </a:r>
            <a:br>
              <a:rPr lang="nl-NL" dirty="0"/>
            </a:br>
            <a:r>
              <a:rPr lang="nl-NL" dirty="0"/>
              <a:t>5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781" y="1254448"/>
            <a:ext cx="2670219" cy="3337774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27545" y="4237882"/>
            <a:ext cx="3493395" cy="262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80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Sempervivum</a:t>
            </a:r>
            <a:r>
              <a:rPr lang="nl-NL" dirty="0"/>
              <a:t> soorten en cultivars	Huislook</a:t>
            </a:r>
            <a:br>
              <a:rPr lang="nl-NL" dirty="0"/>
            </a:br>
            <a:r>
              <a:rPr lang="nl-NL" dirty="0"/>
              <a:t>6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1010" y="1128332"/>
            <a:ext cx="7542790" cy="572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4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Soleirolia</a:t>
            </a:r>
            <a:r>
              <a:rPr lang="nl-NL" dirty="0"/>
              <a:t> </a:t>
            </a:r>
            <a:r>
              <a:rPr lang="nl-NL" dirty="0" err="1"/>
              <a:t>soleirolii</a:t>
            </a:r>
            <a:r>
              <a:rPr lang="nl-NL" dirty="0"/>
              <a:t>			Slaapkamergeluk</a:t>
            </a:r>
            <a:br>
              <a:rPr lang="nl-NL" dirty="0"/>
            </a:br>
            <a:r>
              <a:rPr lang="nl-NL" dirty="0"/>
              <a:t>7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922" y="2422700"/>
            <a:ext cx="2995411" cy="39990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0" y="1680660"/>
            <a:ext cx="5559112" cy="35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17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Solidago</a:t>
            </a:r>
            <a:r>
              <a:rPr lang="nl-NL" dirty="0"/>
              <a:t> cultivars			    Guldenroede</a:t>
            </a:r>
            <a:br>
              <a:rPr lang="nl-NL" dirty="0"/>
            </a:br>
            <a:r>
              <a:rPr lang="nl-NL" dirty="0"/>
              <a:t>8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791" y="1017430"/>
            <a:ext cx="6649179" cy="58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0316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83</Words>
  <Application>Microsoft Office PowerPoint</Application>
  <PresentationFormat>Breedbeeld</PresentationFormat>
  <Paragraphs>14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1_Kantoorthema</vt:lpstr>
      <vt:lpstr>Plantenkennis</vt:lpstr>
      <vt:lpstr>Sansevieria trifasciata ‘Laurentii’      Vrouwentong 1</vt:lpstr>
      <vt:lpstr>Saponaria soorten                              - 2</vt:lpstr>
      <vt:lpstr>Sedum spectabile                  Vetkruid 3</vt:lpstr>
      <vt:lpstr>Selaginella martensii                   - 4</vt:lpstr>
      <vt:lpstr>Senecio (Cruentus Groep)                - 5</vt:lpstr>
      <vt:lpstr>Sempervivum soorten en cultivars Huislook 6</vt:lpstr>
      <vt:lpstr>Soleirolia soleirolii   Slaapkamergeluk 7</vt:lpstr>
      <vt:lpstr>Solidago cultivars       Guldenroede 8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12</cp:revision>
  <dcterms:created xsi:type="dcterms:W3CDTF">2016-08-18T08:19:28Z</dcterms:created>
  <dcterms:modified xsi:type="dcterms:W3CDTF">2021-02-22T23:28:38Z</dcterms:modified>
</cp:coreProperties>
</file>